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Impact" panose="020B0806030902050204" pitchFamily="34" charset="0"/>
      <p:regular r:id="rId14"/>
    </p:embeddedFont>
    <p:embeddedFont>
      <p:font typeface="Open Sans" panose="020B0606030504020204" pitchFamily="34" charset="0"/>
      <p:regular r:id="rId15"/>
    </p:embeddedFont>
    <p:embeddedFont>
      <p:font typeface="Open Sans Bold" panose="020B0806030504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34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60574" y="3165467"/>
            <a:ext cx="14366852" cy="429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59"/>
              </a:lnSpc>
              <a:spcBef>
                <a:spcPct val="0"/>
              </a:spcBef>
            </a:pPr>
            <a:r>
              <a:rPr lang="en-US" sz="23185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591719" y="6753097"/>
            <a:ext cx="7104562" cy="710910"/>
            <a:chOff x="0" y="0"/>
            <a:chExt cx="5613481" cy="5617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13481" cy="561707"/>
            </a:xfrm>
            <a:custGeom>
              <a:avLst/>
              <a:gdLst/>
              <a:ahLst/>
              <a:cxnLst/>
              <a:rect l="l" t="t" r="r" b="b"/>
              <a:pathLst>
                <a:path w="5613481" h="561707">
                  <a:moveTo>
                    <a:pt x="0" y="0"/>
                  </a:moveTo>
                  <a:lnTo>
                    <a:pt x="5613481" y="0"/>
                  </a:lnTo>
                  <a:lnTo>
                    <a:pt x="5613481" y="561707"/>
                  </a:lnTo>
                  <a:lnTo>
                    <a:pt x="0" y="561707"/>
                  </a:lnTo>
                  <a:close/>
                </a:path>
              </a:pathLst>
            </a:custGeom>
            <a:solidFill>
              <a:srgbClr val="1B1F2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613481" cy="599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16224" y="187478"/>
            <a:ext cx="712476" cy="712476"/>
          </a:xfrm>
          <a:custGeom>
            <a:avLst/>
            <a:gdLst/>
            <a:ahLst/>
            <a:cxnLst/>
            <a:rect l="l" t="t" r="r" b="b"/>
            <a:pathLst>
              <a:path w="712476" h="712476">
                <a:moveTo>
                  <a:pt x="0" y="0"/>
                </a:moveTo>
                <a:lnTo>
                  <a:pt x="712476" y="0"/>
                </a:lnTo>
                <a:lnTo>
                  <a:pt x="712476" y="712476"/>
                </a:lnTo>
                <a:lnTo>
                  <a:pt x="0" y="712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579710" y="6962221"/>
            <a:ext cx="712858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10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WWW.REALLYGREATSITE.COM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844" y="188298"/>
            <a:ext cx="840402" cy="840402"/>
          </a:xfrm>
          <a:custGeom>
            <a:avLst/>
            <a:gdLst/>
            <a:ahLst/>
            <a:cxnLst/>
            <a:rect l="l" t="t" r="r" b="b"/>
            <a:pathLst>
              <a:path w="840402" h="840402">
                <a:moveTo>
                  <a:pt x="0" y="0"/>
                </a:moveTo>
                <a:lnTo>
                  <a:pt x="840402" y="0"/>
                </a:lnTo>
                <a:lnTo>
                  <a:pt x="840402" y="840402"/>
                </a:lnTo>
                <a:lnTo>
                  <a:pt x="0" y="840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058327" y="2586113"/>
            <a:ext cx="9200973" cy="5597070"/>
          </a:xfrm>
          <a:custGeom>
            <a:avLst/>
            <a:gdLst/>
            <a:ahLst/>
            <a:cxnLst/>
            <a:rect l="l" t="t" r="r" b="b"/>
            <a:pathLst>
              <a:path w="9200973" h="5597070">
                <a:moveTo>
                  <a:pt x="0" y="0"/>
                </a:moveTo>
                <a:lnTo>
                  <a:pt x="9200973" y="0"/>
                </a:lnTo>
                <a:lnTo>
                  <a:pt x="9200973" y="5597070"/>
                </a:lnTo>
                <a:lnTo>
                  <a:pt x="0" y="5597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74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68770" y="9638067"/>
            <a:ext cx="809760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9608" y="4653205"/>
            <a:ext cx="5791310" cy="150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77"/>
              </a:lnSpc>
            </a:pPr>
            <a:r>
              <a:rPr lang="en-US" sz="1018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47E7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47E7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47E7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29608" y="3482423"/>
            <a:ext cx="7629654" cy="5246370"/>
            <a:chOff x="0" y="0"/>
            <a:chExt cx="6159500" cy="42354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59500" cy="4235450"/>
            </a:xfrm>
            <a:custGeom>
              <a:avLst/>
              <a:gdLst/>
              <a:ahLst/>
              <a:cxnLst/>
              <a:rect l="l" t="t" r="r" b="b"/>
              <a:pathLst>
                <a:path w="6159500" h="4235450">
                  <a:moveTo>
                    <a:pt x="6159500" y="4235450"/>
                  </a:moveTo>
                  <a:lnTo>
                    <a:pt x="0" y="3696970"/>
                  </a:lnTo>
                  <a:lnTo>
                    <a:pt x="0" y="0"/>
                  </a:lnTo>
                  <a:lnTo>
                    <a:pt x="6159500" y="538480"/>
                  </a:lnTo>
                  <a:close/>
                </a:path>
              </a:pathLst>
            </a:custGeom>
            <a:solidFill>
              <a:srgbClr val="747E7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0" y="1028700"/>
            <a:ext cx="7629654" cy="5246370"/>
            <a:chOff x="0" y="0"/>
            <a:chExt cx="6159500" cy="42354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59500" cy="4235450"/>
            </a:xfrm>
            <a:custGeom>
              <a:avLst/>
              <a:gdLst/>
              <a:ahLst/>
              <a:cxnLst/>
              <a:rect l="l" t="t" r="r" b="b"/>
              <a:pathLst>
                <a:path w="6159500" h="4235450">
                  <a:moveTo>
                    <a:pt x="6159500" y="4235450"/>
                  </a:moveTo>
                  <a:lnTo>
                    <a:pt x="0" y="3696970"/>
                  </a:lnTo>
                  <a:lnTo>
                    <a:pt x="0" y="0"/>
                  </a:lnTo>
                  <a:lnTo>
                    <a:pt x="6159500" y="538480"/>
                  </a:lnTo>
                  <a:close/>
                </a:path>
              </a:pathLst>
            </a:custGeom>
            <a:blipFill>
              <a:blip r:embed="rId2"/>
              <a:stretch>
                <a:fillRect l="-11395" r="-11395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2450516" y="6105608"/>
            <a:ext cx="7629654" cy="5246370"/>
            <a:chOff x="0" y="0"/>
            <a:chExt cx="6159500" cy="42354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59500" cy="4235450"/>
            </a:xfrm>
            <a:custGeom>
              <a:avLst/>
              <a:gdLst/>
              <a:ahLst/>
              <a:cxnLst/>
              <a:rect l="l" t="t" r="r" b="b"/>
              <a:pathLst>
                <a:path w="6159500" h="4235450">
                  <a:moveTo>
                    <a:pt x="6159500" y="4235450"/>
                  </a:moveTo>
                  <a:lnTo>
                    <a:pt x="0" y="3696970"/>
                  </a:lnTo>
                  <a:lnTo>
                    <a:pt x="0" y="0"/>
                  </a:lnTo>
                  <a:lnTo>
                    <a:pt x="6159500" y="538480"/>
                  </a:lnTo>
                  <a:close/>
                </a:path>
              </a:pathLst>
            </a:custGeom>
            <a:blipFill>
              <a:blip r:embed="rId3"/>
              <a:stretch>
                <a:fillRect l="-8076" r="-8076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316879" y="245712"/>
            <a:ext cx="711821" cy="711821"/>
          </a:xfrm>
          <a:custGeom>
            <a:avLst/>
            <a:gdLst/>
            <a:ahLst/>
            <a:cxnLst/>
            <a:rect l="l" t="t" r="r" b="b"/>
            <a:pathLst>
              <a:path w="711821" h="711821">
                <a:moveTo>
                  <a:pt x="0" y="0"/>
                </a:moveTo>
                <a:lnTo>
                  <a:pt x="711821" y="0"/>
                </a:lnTo>
                <a:lnTo>
                  <a:pt x="711821" y="711822"/>
                </a:lnTo>
                <a:lnTo>
                  <a:pt x="0" y="711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368770" y="9638067"/>
            <a:ext cx="809760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524456" y="2270956"/>
            <a:ext cx="4304769" cy="186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9"/>
              </a:lnSpc>
            </a:pPr>
            <a:r>
              <a:rPr lang="en-US" sz="6947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WELCOME TO UTOPIA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524456" y="4746331"/>
            <a:ext cx="5192728" cy="271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Welcome to your gym's digital hub! Our website simplifies daily tasks, from managing memberships and scheduling classes to communicating with members and analyzing your business performance.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079621" y="4441976"/>
            <a:ext cx="11091039" cy="5224666"/>
            <a:chOff x="0" y="0"/>
            <a:chExt cx="14788052" cy="696622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t="543" b="543"/>
            <a:stretch>
              <a:fillRect/>
            </a:stretch>
          </p:blipFill>
          <p:spPr>
            <a:xfrm>
              <a:off x="0" y="0"/>
              <a:ext cx="14788052" cy="6966221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0" y="9210675"/>
            <a:ext cx="47625" cy="47625"/>
            <a:chOff x="0" y="0"/>
            <a:chExt cx="63500" cy="635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 l="30514" r="30514"/>
            <a:stretch>
              <a:fillRect/>
            </a:stretch>
          </p:blipFill>
          <p:spPr>
            <a:xfrm>
              <a:off x="0" y="0"/>
              <a:ext cx="63500" cy="63500"/>
            </a:xfrm>
            <a:prstGeom prst="rect">
              <a:avLst/>
            </a:prstGeom>
          </p:spPr>
        </p:pic>
      </p:grpSp>
      <p:sp>
        <p:nvSpPr>
          <p:cNvPr id="15" name="Freeform 15"/>
          <p:cNvSpPr/>
          <p:nvPr/>
        </p:nvSpPr>
        <p:spPr>
          <a:xfrm>
            <a:off x="174002" y="174002"/>
            <a:ext cx="854698" cy="854698"/>
          </a:xfrm>
          <a:custGeom>
            <a:avLst/>
            <a:gdLst/>
            <a:ahLst/>
            <a:cxnLst/>
            <a:rect l="l" t="t" r="r" b="b"/>
            <a:pathLst>
              <a:path w="854698" h="854698">
                <a:moveTo>
                  <a:pt x="0" y="0"/>
                </a:moveTo>
                <a:lnTo>
                  <a:pt x="854698" y="0"/>
                </a:lnTo>
                <a:lnTo>
                  <a:pt x="854698" y="854698"/>
                </a:lnTo>
                <a:lnTo>
                  <a:pt x="0" y="854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39801" y="1520201"/>
            <a:ext cx="5777705" cy="103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9"/>
              </a:lnSpc>
            </a:pPr>
            <a:r>
              <a:rPr lang="en-US" sz="6947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ABOUT OUR SITE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25140" y="1988024"/>
            <a:ext cx="6546780" cy="2405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71" lvl="1" indent="-140336" algn="just">
              <a:lnSpc>
                <a:spcPts val="1820"/>
              </a:lnSpc>
              <a:buFont typeface="Arial"/>
              <a:buChar char="•"/>
            </a:pPr>
            <a:r>
              <a:rPr lang="en-US" sz="1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Improve efficiency: By automating tasks like membership management, billing, and scheduling, the website saves time and reduces administrative overhead for gym staff. </a:t>
            </a:r>
          </a:p>
          <a:p>
            <a:pPr marL="323850" lvl="1" indent="-161925" algn="just">
              <a:lnSpc>
                <a:spcPts val="2100"/>
              </a:lnSpc>
              <a:buFont typeface="Arial"/>
              <a:buChar char="•"/>
            </a:pP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Enhance member experience: Providing members with online access to manage their memberships, book classes, and communicate with the gym improves convenience and satisfaction. </a:t>
            </a:r>
          </a:p>
          <a:p>
            <a:pPr marL="280671" lvl="1" indent="-140336" algn="just">
              <a:lnSpc>
                <a:spcPts val="1820"/>
              </a:lnSpc>
              <a:buFont typeface="Arial"/>
              <a:buChar char="•"/>
            </a:pPr>
            <a:r>
              <a:rPr lang="en-US" sz="1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Increase revenue: By optimizing operations, improving member retention, and facilitating marketing efforts, the website can contribute to increased revenue for the gym. </a:t>
            </a:r>
          </a:p>
          <a:p>
            <a:pPr algn="just">
              <a:lnSpc>
                <a:spcPts val="1820"/>
              </a:lnSpc>
              <a:spcBef>
                <a:spcPct val="0"/>
              </a:spcBef>
            </a:pPr>
            <a:endParaRPr lang="en-US" sz="13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898763" y="1472576"/>
            <a:ext cx="237860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About UTOPIA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4054" y="175853"/>
            <a:ext cx="852847" cy="852847"/>
          </a:xfrm>
          <a:custGeom>
            <a:avLst/>
            <a:gdLst/>
            <a:ahLst/>
            <a:cxnLst/>
            <a:rect l="l" t="t" r="r" b="b"/>
            <a:pathLst>
              <a:path w="852847" h="852847">
                <a:moveTo>
                  <a:pt x="0" y="0"/>
                </a:moveTo>
                <a:lnTo>
                  <a:pt x="852847" y="0"/>
                </a:lnTo>
                <a:lnTo>
                  <a:pt x="852847" y="852847"/>
                </a:lnTo>
                <a:lnTo>
                  <a:pt x="0" y="85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40062" y="3014124"/>
            <a:ext cx="14421982" cy="6652519"/>
          </a:xfrm>
          <a:custGeom>
            <a:avLst/>
            <a:gdLst/>
            <a:ahLst/>
            <a:cxnLst/>
            <a:rect l="l" t="t" r="r" b="b"/>
            <a:pathLst>
              <a:path w="14421982" h="6652519">
                <a:moveTo>
                  <a:pt x="0" y="0"/>
                </a:moveTo>
                <a:lnTo>
                  <a:pt x="14421982" y="0"/>
                </a:lnTo>
                <a:lnTo>
                  <a:pt x="14421982" y="6652518"/>
                </a:lnTo>
                <a:lnTo>
                  <a:pt x="0" y="6652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60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63274" y="945004"/>
            <a:ext cx="5491301" cy="186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9"/>
              </a:lnSpc>
            </a:pPr>
            <a:r>
              <a:rPr lang="en-US" sz="6947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WHAT OUR SITE PROVIDES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880697" y="1028700"/>
            <a:ext cx="4468033" cy="4516619"/>
            <a:chOff x="0" y="0"/>
            <a:chExt cx="5956300" cy="60210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2"/>
              <a:stretch>
                <a:fillRect l="-2464" r="-49166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791267" y="3287010"/>
            <a:ext cx="4468033" cy="4516619"/>
            <a:chOff x="0" y="0"/>
            <a:chExt cx="5956300" cy="60210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3"/>
              <a:stretch>
                <a:fillRect l="-29936" r="-21694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332528" y="5770381"/>
            <a:ext cx="4468033" cy="4516619"/>
            <a:chOff x="0" y="0"/>
            <a:chExt cx="5956300" cy="60210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4"/>
              <a:stretch>
                <a:fillRect l="-14874" r="-36851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853930" y="4184526"/>
            <a:ext cx="807124" cy="8071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53930" y="7400067"/>
            <a:ext cx="807124" cy="80712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24818" y="262788"/>
            <a:ext cx="803882" cy="803882"/>
          </a:xfrm>
          <a:custGeom>
            <a:avLst/>
            <a:gdLst/>
            <a:ahLst/>
            <a:cxnLst/>
            <a:rect l="l" t="t" r="r" b="b"/>
            <a:pathLst>
              <a:path w="803882" h="803882">
                <a:moveTo>
                  <a:pt x="0" y="0"/>
                </a:moveTo>
                <a:lnTo>
                  <a:pt x="803882" y="0"/>
                </a:lnTo>
                <a:lnTo>
                  <a:pt x="803882" y="803883"/>
                </a:lnTo>
                <a:lnTo>
                  <a:pt x="0" y="803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40062" y="2281099"/>
            <a:ext cx="5777705" cy="103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9"/>
              </a:lnSpc>
            </a:pPr>
            <a:r>
              <a:rPr lang="en-US" sz="6947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OUR VISION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81427" y="4383270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064778" y="4155951"/>
            <a:ext cx="4921378" cy="307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7091" lvl="1" indent="-158546" algn="l">
              <a:lnSpc>
                <a:spcPts val="2056"/>
              </a:lnSpc>
              <a:buFont typeface="Arial"/>
              <a:buChar char="•"/>
            </a:pPr>
            <a:r>
              <a:rPr lang="en-US" sz="14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Membership Management:we provided a sign up and log in page to help with making a membership in the gym</a:t>
            </a:r>
          </a:p>
          <a:p>
            <a:pPr marL="317091" lvl="1" indent="-158546" algn="l">
              <a:lnSpc>
                <a:spcPts val="2056"/>
              </a:lnSpc>
              <a:buFont typeface="Arial"/>
              <a:buChar char="•"/>
            </a:pPr>
            <a:r>
              <a:rPr lang="en-US" sz="14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Class Scheduling and Booking: we provided a page that has all the trainers and a form to fill to choose the trainers after submitting it</a:t>
            </a:r>
          </a:p>
          <a:p>
            <a:pPr marL="317091" lvl="1" indent="-158546" algn="l">
              <a:lnSpc>
                <a:spcPts val="2056"/>
              </a:lnSpc>
              <a:buFont typeface="Arial"/>
              <a:buChar char="•"/>
            </a:pPr>
            <a:r>
              <a:rPr lang="en-US" sz="14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Billing and Payment Processing: we made a cart on the side of the web page to add up all the fees at the end</a:t>
            </a:r>
          </a:p>
          <a:p>
            <a:pPr marL="317091" lvl="1" indent="-158546" algn="l">
              <a:lnSpc>
                <a:spcPts val="2056"/>
              </a:lnSpc>
              <a:buFont typeface="Arial"/>
              <a:buChar char="•"/>
            </a:pPr>
            <a:r>
              <a:rPr lang="en-US" sz="14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Communication and Marketing: zoom meetings as lessons for people that can’t go to the gym</a:t>
            </a:r>
          </a:p>
          <a:p>
            <a:pPr algn="l">
              <a:lnSpc>
                <a:spcPts val="2056"/>
              </a:lnSpc>
              <a:spcBef>
                <a:spcPct val="0"/>
              </a:spcBef>
            </a:pPr>
            <a:endParaRPr lang="en-US" sz="1468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981427" y="7598811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064778" y="7368172"/>
            <a:ext cx="3839921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sources did we use?</a:t>
            </a:r>
          </a:p>
          <a:p>
            <a:pPr marL="388618" lvl="1" indent="-194309" algn="l">
              <a:lnSpc>
                <a:spcPts val="2519"/>
              </a:lnSpc>
              <a:buAutoNum type="arabicPeriod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w3schools</a:t>
            </a:r>
          </a:p>
          <a:p>
            <a:pPr marL="388618" lvl="1" indent="-194309" algn="l">
              <a:lnSpc>
                <a:spcPts val="2519"/>
              </a:lnSpc>
              <a:spcBef>
                <a:spcPct val="0"/>
              </a:spcBef>
              <a:buAutoNum type="arabicPeriod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Gemini ai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251370" y="3749249"/>
            <a:ext cx="807124" cy="8071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237502" y="5415500"/>
            <a:ext cx="807124" cy="80712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223634" y="7081752"/>
            <a:ext cx="807124" cy="8071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18182" y="146364"/>
            <a:ext cx="882336" cy="882336"/>
          </a:xfrm>
          <a:custGeom>
            <a:avLst/>
            <a:gdLst/>
            <a:ahLst/>
            <a:cxnLst/>
            <a:rect l="l" t="t" r="r" b="b"/>
            <a:pathLst>
              <a:path w="882336" h="882336">
                <a:moveTo>
                  <a:pt x="0" y="0"/>
                </a:moveTo>
                <a:lnTo>
                  <a:pt x="882336" y="0"/>
                </a:lnTo>
                <a:lnTo>
                  <a:pt x="882336" y="882336"/>
                </a:lnTo>
                <a:lnTo>
                  <a:pt x="0" y="882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461919" y="3760388"/>
            <a:ext cx="5314182" cy="3321364"/>
          </a:xfrm>
          <a:custGeom>
            <a:avLst/>
            <a:gdLst/>
            <a:ahLst/>
            <a:cxnLst/>
            <a:rect l="l" t="t" r="r" b="b"/>
            <a:pathLst>
              <a:path w="5314182" h="3321364">
                <a:moveTo>
                  <a:pt x="0" y="0"/>
                </a:moveTo>
                <a:lnTo>
                  <a:pt x="5314182" y="0"/>
                </a:lnTo>
                <a:lnTo>
                  <a:pt x="5314182" y="3321364"/>
                </a:lnTo>
                <a:lnTo>
                  <a:pt x="0" y="3321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461919" y="7781342"/>
            <a:ext cx="5314182" cy="2097316"/>
          </a:xfrm>
          <a:custGeom>
            <a:avLst/>
            <a:gdLst/>
            <a:ahLst/>
            <a:cxnLst/>
            <a:rect l="l" t="t" r="r" b="b"/>
            <a:pathLst>
              <a:path w="5314182" h="2097316">
                <a:moveTo>
                  <a:pt x="0" y="0"/>
                </a:moveTo>
                <a:lnTo>
                  <a:pt x="5314182" y="0"/>
                </a:lnTo>
                <a:lnTo>
                  <a:pt x="5314182" y="2097316"/>
                </a:lnTo>
                <a:lnTo>
                  <a:pt x="0" y="209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296" b="-55066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461919" y="397381"/>
            <a:ext cx="4716230" cy="3224303"/>
          </a:xfrm>
          <a:custGeom>
            <a:avLst/>
            <a:gdLst/>
            <a:ahLst/>
            <a:cxnLst/>
            <a:rect l="l" t="t" r="r" b="b"/>
            <a:pathLst>
              <a:path w="4716230" h="3224303">
                <a:moveTo>
                  <a:pt x="0" y="0"/>
                </a:moveTo>
                <a:lnTo>
                  <a:pt x="4716230" y="0"/>
                </a:lnTo>
                <a:lnTo>
                  <a:pt x="4716230" y="3224304"/>
                </a:lnTo>
                <a:lnTo>
                  <a:pt x="0" y="3224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9969" b="-22877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37502" y="2217298"/>
            <a:ext cx="5491301" cy="103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9"/>
              </a:lnSpc>
            </a:pPr>
            <a:r>
              <a:rPr lang="en-US" sz="6947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GYM MISSION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78866" y="3947993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462218" y="3701624"/>
            <a:ext cx="3839921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make gym booking easier and faster by providing images and enough information about the gym on the site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64998" y="5614244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48350" y="5367875"/>
            <a:ext cx="3839921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make accessing your gym information safer and more secure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351130" y="7280496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434482" y="7034127"/>
            <a:ext cx="3839921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giving you a gym experience at home if you are not able to go to the locations themselves </a:t>
            </a:r>
          </a:p>
        </p:txBody>
      </p:sp>
      <p:sp>
        <p:nvSpPr>
          <p:cNvPr id="37" name="TextBox 37"/>
          <p:cNvSpPr txBox="1"/>
          <p:nvPr/>
        </p:nvSpPr>
        <p:spPr>
          <a:xfrm rot="-5400000">
            <a:off x="-1679912" y="4189806"/>
            <a:ext cx="8128120" cy="190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57"/>
              </a:lnSpc>
            </a:pPr>
            <a:r>
              <a:rPr lang="en-US" sz="12872">
                <a:solidFill>
                  <a:srgbClr val="2D2B2B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1488" y="256124"/>
            <a:ext cx="817212" cy="817212"/>
          </a:xfrm>
          <a:custGeom>
            <a:avLst/>
            <a:gdLst/>
            <a:ahLst/>
            <a:cxnLst/>
            <a:rect l="l" t="t" r="r" b="b"/>
            <a:pathLst>
              <a:path w="817212" h="817212">
                <a:moveTo>
                  <a:pt x="0" y="0"/>
                </a:moveTo>
                <a:lnTo>
                  <a:pt x="817212" y="0"/>
                </a:lnTo>
                <a:lnTo>
                  <a:pt x="817212" y="817211"/>
                </a:lnTo>
                <a:lnTo>
                  <a:pt x="0" y="817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19442" y="3950718"/>
            <a:ext cx="5596221" cy="3497638"/>
          </a:xfrm>
          <a:custGeom>
            <a:avLst/>
            <a:gdLst/>
            <a:ahLst/>
            <a:cxnLst/>
            <a:rect l="l" t="t" r="r" b="b"/>
            <a:pathLst>
              <a:path w="5596221" h="3497638">
                <a:moveTo>
                  <a:pt x="0" y="0"/>
                </a:moveTo>
                <a:lnTo>
                  <a:pt x="5596221" y="0"/>
                </a:lnTo>
                <a:lnTo>
                  <a:pt x="5596221" y="3497638"/>
                </a:lnTo>
                <a:lnTo>
                  <a:pt x="0" y="3497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615713" y="3890120"/>
            <a:ext cx="5693178" cy="3558237"/>
          </a:xfrm>
          <a:custGeom>
            <a:avLst/>
            <a:gdLst/>
            <a:ahLst/>
            <a:cxnLst/>
            <a:rect l="l" t="t" r="r" b="b"/>
            <a:pathLst>
              <a:path w="5693178" h="3558237">
                <a:moveTo>
                  <a:pt x="0" y="0"/>
                </a:moveTo>
                <a:lnTo>
                  <a:pt x="5693179" y="0"/>
                </a:lnTo>
                <a:lnTo>
                  <a:pt x="5693179" y="3558236"/>
                </a:lnTo>
                <a:lnTo>
                  <a:pt x="0" y="3558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708290" y="4056258"/>
            <a:ext cx="5427357" cy="3392098"/>
          </a:xfrm>
          <a:custGeom>
            <a:avLst/>
            <a:gdLst/>
            <a:ahLst/>
            <a:cxnLst/>
            <a:rect l="l" t="t" r="r" b="b"/>
            <a:pathLst>
              <a:path w="5427357" h="3392098">
                <a:moveTo>
                  <a:pt x="0" y="0"/>
                </a:moveTo>
                <a:lnTo>
                  <a:pt x="5427357" y="0"/>
                </a:lnTo>
                <a:lnTo>
                  <a:pt x="5427357" y="3392098"/>
                </a:lnTo>
                <a:lnTo>
                  <a:pt x="0" y="3392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786963" y="1886191"/>
            <a:ext cx="8714074" cy="103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9"/>
              </a:lnSpc>
            </a:pPr>
            <a:r>
              <a:rPr lang="en-US" sz="6947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MEET OUR TRAINER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4966" y="194131"/>
            <a:ext cx="834569" cy="834569"/>
          </a:xfrm>
          <a:custGeom>
            <a:avLst/>
            <a:gdLst/>
            <a:ahLst/>
            <a:cxnLst/>
            <a:rect l="l" t="t" r="r" b="b"/>
            <a:pathLst>
              <a:path w="834569" h="834569">
                <a:moveTo>
                  <a:pt x="0" y="0"/>
                </a:moveTo>
                <a:lnTo>
                  <a:pt x="834569" y="0"/>
                </a:lnTo>
                <a:lnTo>
                  <a:pt x="834569" y="834569"/>
                </a:lnTo>
                <a:lnTo>
                  <a:pt x="0" y="834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26047" y="1280517"/>
            <a:ext cx="7843621" cy="3862983"/>
          </a:xfrm>
          <a:custGeom>
            <a:avLst/>
            <a:gdLst/>
            <a:ahLst/>
            <a:cxnLst/>
            <a:rect l="l" t="t" r="r" b="b"/>
            <a:pathLst>
              <a:path w="7843621" h="3862983">
                <a:moveTo>
                  <a:pt x="0" y="0"/>
                </a:moveTo>
                <a:lnTo>
                  <a:pt x="7843621" y="0"/>
                </a:lnTo>
                <a:lnTo>
                  <a:pt x="7843621" y="3862983"/>
                </a:lnTo>
                <a:lnTo>
                  <a:pt x="0" y="3862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302923" y="4201458"/>
            <a:ext cx="7990193" cy="3855268"/>
          </a:xfrm>
          <a:custGeom>
            <a:avLst/>
            <a:gdLst/>
            <a:ahLst/>
            <a:cxnLst/>
            <a:rect l="l" t="t" r="r" b="b"/>
            <a:pathLst>
              <a:path w="7990193" h="3855268">
                <a:moveTo>
                  <a:pt x="0" y="0"/>
                </a:moveTo>
                <a:lnTo>
                  <a:pt x="7990193" y="0"/>
                </a:lnTo>
                <a:lnTo>
                  <a:pt x="7990193" y="3855268"/>
                </a:lnTo>
                <a:lnTo>
                  <a:pt x="0" y="3855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840062" y="5890844"/>
            <a:ext cx="7052264" cy="3367456"/>
          </a:xfrm>
          <a:custGeom>
            <a:avLst/>
            <a:gdLst/>
            <a:ahLst/>
            <a:cxnLst/>
            <a:rect l="l" t="t" r="r" b="b"/>
            <a:pathLst>
              <a:path w="7052264" h="3367456">
                <a:moveTo>
                  <a:pt x="0" y="0"/>
                </a:moveTo>
                <a:lnTo>
                  <a:pt x="7052264" y="0"/>
                </a:lnTo>
                <a:lnTo>
                  <a:pt x="7052264" y="3367456"/>
                </a:lnTo>
                <a:lnTo>
                  <a:pt x="0" y="3367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45711" y="2023387"/>
            <a:ext cx="5872147" cy="103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9"/>
              </a:lnSpc>
            </a:pPr>
            <a:r>
              <a:rPr lang="en-US" sz="6947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OUR LOCATIONS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48A926-F0C6-286F-5D95-D2BE4762E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CB17F92-8FCE-8904-57E6-A29104A73D30}"/>
              </a:ext>
            </a:extLst>
          </p:cNvPr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4E74F5B-E45D-4959-5D2C-996ECA28D890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347D1B6-3189-5B04-A789-DC07A601933A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7D106A1-1BC5-A239-1E1D-FF0C321EADC0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F48496B-AB9C-9929-16D7-931C4B618A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8D5D871-6C9A-F986-190D-5B0CD46A1122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17A8A200-C440-B840-7F9F-7B4C622FC443}"/>
              </a:ext>
            </a:extLst>
          </p:cNvPr>
          <p:cNvGrpSpPr/>
          <p:nvPr/>
        </p:nvGrpSpPr>
        <p:grpSpPr>
          <a:xfrm>
            <a:off x="0" y="9210675"/>
            <a:ext cx="47625" cy="47625"/>
            <a:chOff x="0" y="0"/>
            <a:chExt cx="63500" cy="63500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1DB93881-A5E5-15B4-C6E9-0CCD02657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0514" r="30514"/>
            <a:stretch>
              <a:fillRect/>
            </a:stretch>
          </p:blipFill>
          <p:spPr>
            <a:xfrm>
              <a:off x="0" y="0"/>
              <a:ext cx="63500" cy="63500"/>
            </a:xfrm>
            <a:prstGeom prst="rect">
              <a:avLst/>
            </a:prstGeom>
          </p:spPr>
        </p:pic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91F7D02A-1D46-088E-87FB-9B3D85AE416B}"/>
              </a:ext>
            </a:extLst>
          </p:cNvPr>
          <p:cNvSpPr/>
          <p:nvPr/>
        </p:nvSpPr>
        <p:spPr>
          <a:xfrm>
            <a:off x="174002" y="174002"/>
            <a:ext cx="854698" cy="854698"/>
          </a:xfrm>
          <a:custGeom>
            <a:avLst/>
            <a:gdLst/>
            <a:ahLst/>
            <a:cxnLst/>
            <a:rect l="l" t="t" r="r" b="b"/>
            <a:pathLst>
              <a:path w="854698" h="854698">
                <a:moveTo>
                  <a:pt x="0" y="0"/>
                </a:moveTo>
                <a:lnTo>
                  <a:pt x="854698" y="0"/>
                </a:lnTo>
                <a:lnTo>
                  <a:pt x="854698" y="854698"/>
                </a:lnTo>
                <a:lnTo>
                  <a:pt x="0" y="854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7ED0F7B-87F2-26DD-6325-CC874014A462}"/>
              </a:ext>
            </a:extLst>
          </p:cNvPr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CC02AEF3-812B-5E91-6958-5F87A0FDDFEA}"/>
              </a:ext>
            </a:extLst>
          </p:cNvPr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3447EB5-1929-595C-2A7C-B07D1356E4E6}"/>
              </a:ext>
            </a:extLst>
          </p:cNvPr>
          <p:cNvSpPr txBox="1"/>
          <p:nvPr/>
        </p:nvSpPr>
        <p:spPr>
          <a:xfrm>
            <a:off x="5613526" y="555069"/>
            <a:ext cx="577770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9"/>
              </a:lnSpc>
            </a:pPr>
            <a:r>
              <a:rPr lang="en-US" sz="6947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contributions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B0025EA-91A8-9BD7-6992-BCC324985ACB}"/>
              </a:ext>
            </a:extLst>
          </p:cNvPr>
          <p:cNvSpPr txBox="1"/>
          <p:nvPr/>
        </p:nvSpPr>
        <p:spPr>
          <a:xfrm>
            <a:off x="914400" y="3556137"/>
            <a:ext cx="6438900" cy="1759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  Page</a:t>
            </a:r>
          </a:p>
          <a:p>
            <a:pPr marL="285750" indent="-285750" algn="just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</a:p>
          <a:p>
            <a:pPr marL="285750" indent="-285750" algn="just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17A308DB-7EAE-9CDD-A55B-204B3ABEDB57}"/>
              </a:ext>
            </a:extLst>
          </p:cNvPr>
          <p:cNvSpPr txBox="1"/>
          <p:nvPr/>
        </p:nvSpPr>
        <p:spPr>
          <a:xfrm>
            <a:off x="1229608" y="3017009"/>
            <a:ext cx="5486400" cy="271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Leader: Erfan Nada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77FEDE6F-1C00-F443-54D5-5A2976552264}"/>
              </a:ext>
            </a:extLst>
          </p:cNvPr>
          <p:cNvSpPr txBox="1"/>
          <p:nvPr/>
        </p:nvSpPr>
        <p:spPr>
          <a:xfrm>
            <a:off x="9753600" y="3585770"/>
            <a:ext cx="6438900" cy="527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Login and Sign-up page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E0897599-8D4A-013A-FA9B-30E2FC6180D6}"/>
              </a:ext>
            </a:extLst>
          </p:cNvPr>
          <p:cNvSpPr txBox="1"/>
          <p:nvPr/>
        </p:nvSpPr>
        <p:spPr>
          <a:xfrm>
            <a:off x="9982200" y="2952151"/>
            <a:ext cx="5486400" cy="271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Mohamed Ammar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518506F8-949F-F385-F971-5E7CEC7C7EC2}"/>
              </a:ext>
            </a:extLst>
          </p:cNvPr>
          <p:cNvSpPr txBox="1"/>
          <p:nvPr/>
        </p:nvSpPr>
        <p:spPr>
          <a:xfrm>
            <a:off x="914400" y="7227030"/>
            <a:ext cx="6438900" cy="527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Trainer Booking Page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5C97E7E2-01C0-4AAE-6342-7FCAAD7D06FE}"/>
              </a:ext>
            </a:extLst>
          </p:cNvPr>
          <p:cNvSpPr txBox="1"/>
          <p:nvPr/>
        </p:nvSpPr>
        <p:spPr>
          <a:xfrm>
            <a:off x="1066800" y="6348735"/>
            <a:ext cx="5486400" cy="271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Fajr Reda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018B9281-A6B9-7CC2-37FE-41169B1BFDF9}"/>
              </a:ext>
            </a:extLst>
          </p:cNvPr>
          <p:cNvSpPr txBox="1"/>
          <p:nvPr/>
        </p:nvSpPr>
        <p:spPr>
          <a:xfrm>
            <a:off x="9745133" y="6955224"/>
            <a:ext cx="6438900" cy="527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Locations Page</a:t>
            </a:r>
          </a:p>
        </p:txBody>
      </p:sp>
      <p:sp>
        <p:nvSpPr>
          <p:cNvPr id="32" name="TextBox 24">
            <a:extLst>
              <a:ext uri="{FF2B5EF4-FFF2-40B4-BE49-F238E27FC236}">
                <a16:creationId xmlns:a16="http://schemas.microsoft.com/office/drawing/2014/main" id="{E234E021-127C-111C-3A1D-2BF542508375}"/>
              </a:ext>
            </a:extLst>
          </p:cNvPr>
          <p:cNvSpPr txBox="1"/>
          <p:nvPr/>
        </p:nvSpPr>
        <p:spPr>
          <a:xfrm>
            <a:off x="9897533" y="6076929"/>
            <a:ext cx="5486400" cy="271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Anan Khaled</a:t>
            </a:r>
          </a:p>
        </p:txBody>
      </p:sp>
    </p:spTree>
    <p:extLst>
      <p:ext uri="{BB962C8B-B14F-4D97-AF65-F5344CB8AC3E}">
        <p14:creationId xmlns:p14="http://schemas.microsoft.com/office/powerpoint/2010/main" val="1887863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376</Words>
  <Application>Microsoft Office PowerPoint</Application>
  <PresentationFormat>Custom</PresentationFormat>
  <Paragraphs>97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Open Sans Bold</vt:lpstr>
      <vt:lpstr>Impact</vt:lpstr>
      <vt:lpstr>Canva Sans Bold</vt:lpstr>
      <vt:lpstr>Canva Sans</vt:lpstr>
      <vt:lpstr>Open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Black Dynamic GYM Presentation</dc:title>
  <dc:creator>Erfan Nada</dc:creator>
  <cp:lastModifiedBy>Erfan Nada</cp:lastModifiedBy>
  <cp:revision>3</cp:revision>
  <dcterms:created xsi:type="dcterms:W3CDTF">2006-08-16T00:00:00Z</dcterms:created>
  <dcterms:modified xsi:type="dcterms:W3CDTF">2025-01-14T22:28:39Z</dcterms:modified>
  <dc:identifier>DAGZ1ABuU9c</dc:identifier>
</cp:coreProperties>
</file>